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66" r:id="rId5"/>
    <p:sldId id="308" r:id="rId6"/>
    <p:sldId id="310" r:id="rId7"/>
    <p:sldId id="323" r:id="rId8"/>
    <p:sldId id="324" r:id="rId9"/>
    <p:sldId id="325" r:id="rId10"/>
    <p:sldId id="326" r:id="rId11"/>
    <p:sldId id="31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7" autoAdjust="0"/>
    <p:restoredTop sz="94619" autoAdjust="0"/>
  </p:normalViewPr>
  <p:slideViewPr>
    <p:cSldViewPr snapToGrid="0">
      <p:cViewPr varScale="1">
        <p:scale>
          <a:sx n="120" d="100"/>
          <a:sy n="120" d="100"/>
        </p:scale>
        <p:origin x="1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3A724C-E71D-F73C-5321-65DDF15962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FF2175-721B-1F3C-8F0B-22BEF3BE76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63FCC-C242-4E15-BAA4-0AE6DB1627EE}" type="datetimeFigureOut">
              <a:rPr lang="LID4096" smtClean="0"/>
              <a:t>06/26/2022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68677-3045-9167-06E6-6039AF3B78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E88B5-EA40-9066-D6C0-C2E697A65F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AF696-1A09-40A4-B5FC-D212B6059B0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37431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E3189-4BD0-4554-BE1B-4A304BC72EA0}" type="datetimeFigureOut">
              <a:rPr lang="LID4096" smtClean="0"/>
              <a:t>06/26/2022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5DBF4-A271-469C-A956-25EB2DE59C3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874231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B30A-64CB-4B1A-800F-B78F3320AD6B}" type="datetime1">
              <a:rPr lang="en-US" smtClean="0"/>
              <a:t>6/26/2022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DDAD-FE90-413F-ADB2-30915F4F5806}" type="datetime1">
              <a:rPr lang="en-US" smtClean="0"/>
              <a:t>6/26/2022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A1AB-EF9B-447F-85E4-999FE8B2AA84}" type="datetime1">
              <a:rPr lang="en-US" smtClean="0"/>
              <a:t>6/26/2022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8AFD-DF3C-4E0D-980D-9A8A6143E70F}" type="datetime1">
              <a:rPr lang="en-US" smtClean="0"/>
              <a:t>6/26/2022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EF2F-E92D-43FE-A0EE-8BD129D6529D}" type="datetime1">
              <a:rPr lang="en-US" smtClean="0"/>
              <a:t>6/26/2022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64C3-2181-4BB1-BCFA-2728595C87F3}" type="datetime1">
              <a:rPr lang="en-US" smtClean="0"/>
              <a:t>6/26/2022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48044-CE8C-482D-9EEA-33310F23F5EA}" type="datetime1">
              <a:rPr lang="en-US" smtClean="0"/>
              <a:t>6/26/2022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0B951747-22E1-4474-B895-AC8235359AB7}" type="datetime1">
              <a:rPr lang="en-US" smtClean="0"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1B85C-D71B-4CCA-B658-1161F4E76C1A}" type="datetime1">
              <a:rPr lang="en-US" smtClean="0"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AED6720C-8922-452D-8D0E-FF496DADFB16}" type="datetime1">
              <a:rPr lang="en-US" smtClean="0"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4310" y="174940"/>
            <a:ext cx="6037689" cy="4015394"/>
          </a:xfrm>
        </p:spPr>
        <p:txBody>
          <a:bodyPr>
            <a:normAutofit/>
          </a:bodyPr>
          <a:lstStyle/>
          <a:p>
            <a:r>
              <a:rPr lang="en-US" sz="7200" dirty="0"/>
              <a:t>Weather Reporting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2800" y="4447457"/>
            <a:ext cx="4829101" cy="1749236"/>
          </a:xfrm>
        </p:spPr>
        <p:txBody>
          <a:bodyPr>
            <a:normAutofit/>
          </a:bodyPr>
          <a:lstStyle/>
          <a:p>
            <a:r>
              <a:rPr lang="en-US" sz="1600" dirty="0"/>
              <a:t>nnamdi elijah Obi</a:t>
            </a:r>
          </a:p>
          <a:p>
            <a:r>
              <a:rPr lang="en-US" sz="1600" dirty="0"/>
              <a:t>Patrick Nonki</a:t>
            </a:r>
          </a:p>
          <a:p>
            <a:r>
              <a:rPr lang="en-US" sz="1600" dirty="0"/>
              <a:t>George izuchukwu Enekwa</a:t>
            </a:r>
          </a:p>
          <a:p>
            <a:r>
              <a:rPr lang="en-US" sz="1600" dirty="0"/>
              <a:t>Abdul-</a:t>
            </a:r>
            <a:r>
              <a:rPr lang="en-US" sz="1600" dirty="0" err="1"/>
              <a:t>azeez</a:t>
            </a:r>
            <a:r>
              <a:rPr lang="en-US" sz="1600" dirty="0"/>
              <a:t> </a:t>
            </a:r>
            <a:r>
              <a:rPr lang="en-US" sz="1600" dirty="0" err="1"/>
              <a:t>olanlokun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DDFB8-3BFB-1311-F1E3-5A2AB0EE9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118" y="411836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MOTIVATION AND CONCEPT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942EC-DD0B-524A-E954-6FD22A536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2D7CE-C194-46E4-8488-0B6EA0F109A3}"/>
              </a:ext>
            </a:extLst>
          </p:cNvPr>
          <p:cNvSpPr txBox="1"/>
          <p:nvPr/>
        </p:nvSpPr>
        <p:spPr>
          <a:xfrm>
            <a:off x="1178118" y="2301157"/>
            <a:ext cx="822827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400" dirty="0"/>
              <a:t>WHY ARE WE DOING…?</a:t>
            </a:r>
          </a:p>
          <a:p>
            <a:endParaRPr lang="en-US" sz="44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400" dirty="0"/>
              <a:t>WHAT ARE WE DOING…?</a:t>
            </a:r>
          </a:p>
          <a:p>
            <a:endParaRPr lang="en-US" sz="44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400" dirty="0"/>
              <a:t>HOW ARE WE DOING…?</a:t>
            </a:r>
            <a:endParaRPr lang="LID4096" sz="4400" dirty="0"/>
          </a:p>
        </p:txBody>
      </p:sp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AAC41-7A08-25AE-5A60-BB1CA493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MODEL (UML BLOCK DIAGRAM)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2B256-97BA-971A-AA5F-DF82C91BA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3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09354C-BE49-0930-509A-6A1C2C90D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2020737"/>
            <a:ext cx="6091146" cy="428464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CF84A-1827-4EB0-6954-D1B48972F585}"/>
              </a:ext>
            </a:extLst>
          </p:cNvPr>
          <p:cNvSpPr txBox="1"/>
          <p:nvPr/>
        </p:nvSpPr>
        <p:spPr>
          <a:xfrm>
            <a:off x="7545788" y="3317240"/>
            <a:ext cx="4126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ANSWERING THE HOW?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758203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E052-CC34-297E-D44D-4BC9D2AAA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IMPLEMENTATION : SET-UP</a:t>
            </a:r>
            <a:endParaRPr lang="LID4096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21C2F5-978A-E2AA-9ADB-E0DBE91D8F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33574" y="1993679"/>
            <a:ext cx="2423741" cy="430887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038BAD-2F6A-0359-DB59-8BAB88BD2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34496" y="2663440"/>
            <a:ext cx="6021184" cy="2969351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2400" dirty="0"/>
              <a:t>Installation of OS on the RasberryPI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2400" dirty="0"/>
              <a:t>Setting up the static IP address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2400" dirty="0"/>
              <a:t>Installation of Mosquito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2400" dirty="0"/>
              <a:t>Hardware configuration on the breadboard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2400" dirty="0"/>
              <a:t>Setting up the app as a subscriber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LID4096" dirty="0"/>
          </a:p>
          <a:p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2B32C-F0B9-3260-860B-3BB8967D9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13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60851-F12C-D468-C4A7-2728A16F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IMPLEMENTATION : CODE</a:t>
            </a:r>
            <a:endParaRPr lang="LID4096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8DC643-8AA5-D780-B163-9B145DA5AC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0794" r="53306" b="59544"/>
          <a:stretch/>
        </p:blipFill>
        <p:spPr>
          <a:xfrm>
            <a:off x="1097280" y="2091941"/>
            <a:ext cx="5701086" cy="186733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696F8-2955-B2B2-4C9E-F4D612E4D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CE06AA-FA4C-4E05-32B3-81E4FA28A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50" t="46947" r="68489" b="17532"/>
          <a:stretch/>
        </p:blipFill>
        <p:spPr>
          <a:xfrm>
            <a:off x="1097280" y="4027972"/>
            <a:ext cx="4015410" cy="23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8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60851-F12C-D468-C4A7-2728A16F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IMPLEMENTATION : CODE</a:t>
            </a:r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696F8-2955-B2B2-4C9E-F4D612E4D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D62D9E6-BCD1-C202-E599-73F29FB56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4604" r="68448" b="19888"/>
          <a:stretch/>
        </p:blipFill>
        <p:spPr>
          <a:xfrm>
            <a:off x="1000570" y="2154446"/>
            <a:ext cx="3751199" cy="4015765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9DA4B9-073E-CB41-8797-D4962C160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25" r="76652" b="12592"/>
          <a:stretch/>
        </p:blipFill>
        <p:spPr>
          <a:xfrm>
            <a:off x="6031210" y="2013987"/>
            <a:ext cx="2818046" cy="41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36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AD189-7821-7311-6F2A-7CE72C0AF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VIDEO</a:t>
            </a:r>
            <a:endParaRPr lang="LID4096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80EA1-B3AF-4CAA-E136-A60ED3FAD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WhatsApp Video 2022-06-28 at 10.57.26 PM (1)">
            <a:hlinkClick r:id="" action="ppaction://media"/>
            <a:extLst>
              <a:ext uri="{FF2B5EF4-FFF2-40B4-BE49-F238E27FC236}">
                <a16:creationId xmlns:a16="http://schemas.microsoft.com/office/drawing/2014/main" id="{82537636-5F5D-2A8A-AB13-70093363615B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8241" y="1996836"/>
            <a:ext cx="9696478" cy="4574561"/>
          </a:xfrm>
        </p:spPr>
      </p:pic>
    </p:spTree>
    <p:extLst>
      <p:ext uri="{BB962C8B-B14F-4D97-AF65-F5344CB8AC3E}">
        <p14:creationId xmlns:p14="http://schemas.microsoft.com/office/powerpoint/2010/main" val="11193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52F6-EF6B-1AAC-612A-3EEF3649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6B082-6F20-D568-055E-611D1B1B2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4400" dirty="0"/>
              <a:t>What we’ve been able to realize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4400" dirty="0"/>
              <a:t>Further implementation and use cases</a:t>
            </a:r>
            <a:endParaRPr lang="LID4096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A8587D-BEE1-FED3-183B-7C776CE20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886904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{11A320D9-2E5A-4FDC-96C3-E8913DC8F659}tf11437505_win32</Template>
  <TotalTime>2890</TotalTime>
  <Words>94</Words>
  <Application>Microsoft Office PowerPoint</Application>
  <PresentationFormat>Widescreen</PresentationFormat>
  <Paragraphs>29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Georgia Pro Cond Light</vt:lpstr>
      <vt:lpstr>Speak Pro</vt:lpstr>
      <vt:lpstr>Wingdings</vt:lpstr>
      <vt:lpstr>RetrospectVTI</vt:lpstr>
      <vt:lpstr>Weather Reporting System</vt:lpstr>
      <vt:lpstr>MOTIVATION AND CONCEPT</vt:lpstr>
      <vt:lpstr>MODEL (UML BLOCK DIAGRAM)</vt:lpstr>
      <vt:lpstr>IMPLEMENTATION : SET-UP</vt:lpstr>
      <vt:lpstr>IMPLEMENTATION : CODE</vt:lpstr>
      <vt:lpstr>IMPLEMENTATION : CODE</vt:lpstr>
      <vt:lpstr>SIMULATION VIDEO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BASED SCHEDULING</dc:title>
  <dc:creator>Obi Elijah</dc:creator>
  <cp:lastModifiedBy>Obi Elijah</cp:lastModifiedBy>
  <cp:revision>5</cp:revision>
  <dcterms:created xsi:type="dcterms:W3CDTF">2022-06-26T21:19:32Z</dcterms:created>
  <dcterms:modified xsi:type="dcterms:W3CDTF">2022-06-28T21:29:57Z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